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81" r:id="rId3"/>
    <p:sldId id="257" r:id="rId4"/>
    <p:sldId id="258" r:id="rId5"/>
    <p:sldId id="260" r:id="rId6"/>
    <p:sldId id="261" r:id="rId7"/>
    <p:sldId id="262" r:id="rId8"/>
    <p:sldId id="279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8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17" autoAdjust="0"/>
    <p:restoredTop sz="94660"/>
  </p:normalViewPr>
  <p:slideViewPr>
    <p:cSldViewPr>
      <p:cViewPr varScale="1">
        <p:scale>
          <a:sx n="73" d="100"/>
          <a:sy n="73" d="100"/>
        </p:scale>
        <p:origin x="-4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2E71CB-C60A-45ED-A28E-BD917317F0C5}" type="datetimeFigureOut">
              <a:rPr lang="fr-FR" smtClean="0"/>
              <a:pPr/>
              <a:t>17/05/2008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E729A-7421-4211-ABA4-327BE5C134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537A-1FF6-4D07-A5B3-EB5573F56534}" type="datetimeFigureOut">
              <a:rPr lang="fr-FR" smtClean="0"/>
              <a:pPr/>
              <a:t>17/05/2008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8829F-719D-4056-A879-0775A434F9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537A-1FF6-4D07-A5B3-EB5573F56534}" type="datetimeFigureOut">
              <a:rPr lang="fr-FR" smtClean="0"/>
              <a:pPr/>
              <a:t>17/05/2008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8829F-719D-4056-A879-0775A434F9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537A-1FF6-4D07-A5B3-EB5573F56534}" type="datetimeFigureOut">
              <a:rPr lang="fr-FR" smtClean="0"/>
              <a:pPr/>
              <a:t>17/05/2008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8829F-719D-4056-A879-0775A434F9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537A-1FF6-4D07-A5B3-EB5573F56534}" type="datetimeFigureOut">
              <a:rPr lang="fr-FR" smtClean="0"/>
              <a:pPr/>
              <a:t>17/05/2008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8829F-719D-4056-A879-0775A434F9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537A-1FF6-4D07-A5B3-EB5573F56534}" type="datetimeFigureOut">
              <a:rPr lang="fr-FR" smtClean="0"/>
              <a:pPr/>
              <a:t>17/05/2008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8829F-719D-4056-A879-0775A434F9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537A-1FF6-4D07-A5B3-EB5573F56534}" type="datetimeFigureOut">
              <a:rPr lang="fr-FR" smtClean="0"/>
              <a:pPr/>
              <a:t>17/05/2008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8829F-719D-4056-A879-0775A434F9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537A-1FF6-4D07-A5B3-EB5573F56534}" type="datetimeFigureOut">
              <a:rPr lang="fr-FR" smtClean="0"/>
              <a:pPr/>
              <a:t>17/05/2008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8829F-719D-4056-A879-0775A434F9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537A-1FF6-4D07-A5B3-EB5573F56534}" type="datetimeFigureOut">
              <a:rPr lang="fr-FR" smtClean="0"/>
              <a:pPr/>
              <a:t>17/05/2008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8829F-719D-4056-A879-0775A434F9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537A-1FF6-4D07-A5B3-EB5573F56534}" type="datetimeFigureOut">
              <a:rPr lang="fr-FR" smtClean="0"/>
              <a:pPr/>
              <a:t>17/05/2008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8829F-719D-4056-A879-0775A434F9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537A-1FF6-4D07-A5B3-EB5573F56534}" type="datetimeFigureOut">
              <a:rPr lang="fr-FR" smtClean="0"/>
              <a:pPr/>
              <a:t>17/05/2008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8829F-719D-4056-A879-0775A434F9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537A-1FF6-4D07-A5B3-EB5573F56534}" type="datetimeFigureOut">
              <a:rPr lang="fr-FR" smtClean="0"/>
              <a:pPr/>
              <a:t>17/05/2008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8829F-719D-4056-A879-0775A434F9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  <a:alpha val="6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C537A-1FF6-4D07-A5B3-EB5573F56534}" type="datetimeFigureOut">
              <a:rPr lang="fr-FR" smtClean="0"/>
              <a:pPr/>
              <a:t>17/05/2008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8829F-719D-4056-A879-0775A434F9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trainweb.org/tubeprune/Underground-Symbol.gif&amp;imgrefurl=http://www.trainweb.org/tubeprune/lu-design.htm&amp;h=156&amp;w=184&amp;sz=2&amp;hl=fr&amp;start=5&amp;um=1&amp;tbnid=p89PXwr9tq9VwM:&amp;tbnh=86&amp;tbnw=102&amp;prev=/images?q=underground+gif&amp;um=1&amp;hl=fr&amp;rls=com.microsoft:en-US&amp;sa=N" TargetMode="Externa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images.google.com/imgres?imgurl=http://www.gilbertlecam.fr/images/medium_knowledge-against-prison.3.gif&amp;imgrefurl=http://www.gratuitsport.com/siteweb/index.php?option=com_content&amp;task=blogcategory&amp;id=106&amp;Itemid=220&amp;h=380&amp;w=300&amp;sz=32&amp;hl=fr&amp;start=3&amp;um=1&amp;tbnid=6ezaMlIjnK_8UM:&amp;tbnh=123&amp;tbnw=97&amp;prev=/images?q=prison&amp;um=1&amp;hl=fr&amp;rls=com.microsoft:en-US&amp;sa=N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honey-creative.co.uk/media/clients/harrods.jpg&amp;imgrefurl=http://www.honey-creative.co.uk/pages/clients/harrods.php&amp;h=280&amp;w=700&amp;sz=30&amp;hl=fr&amp;start=14&amp;um=1&amp;tbnid=tpBqHuhd51fShM:&amp;tbnh=56&amp;tbnw=140&amp;prev=/images?q=harrods&amp;um=1&amp;hl=fr&amp;rls=com.microsoft:en-US&amp;sa=N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42910" y="2143116"/>
            <a:ext cx="7772400" cy="1470025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fr-FR" sz="6600" b="1" dirty="0" smtClean="0">
                <a:solidFill>
                  <a:schemeClr val="bg1"/>
                </a:solidFill>
              </a:rPr>
              <a:t>SIGHTS OF LONDON</a:t>
            </a:r>
            <a:endParaRPr lang="fr-FR" sz="6600" b="1" dirty="0">
              <a:solidFill>
                <a:schemeClr val="bg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57290" y="3929066"/>
            <a:ext cx="6400800" cy="17526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Monuments you must absolutely see in London !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6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42910" y="285728"/>
            <a:ext cx="807249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err="1" smtClean="0"/>
              <a:t>Let’s</a:t>
            </a:r>
            <a:r>
              <a:rPr lang="fr-FR" sz="3200" b="1" dirty="0" smtClean="0"/>
              <a:t> </a:t>
            </a:r>
            <a:r>
              <a:rPr lang="fr-FR" sz="3200" b="1" dirty="0" err="1" smtClean="0"/>
              <a:t>visit</a:t>
            </a:r>
            <a:r>
              <a:rPr lang="fr-FR" sz="3200" b="1" dirty="0" smtClean="0"/>
              <a:t> London …</a:t>
            </a:r>
          </a:p>
          <a:p>
            <a:endParaRPr lang="fr-FR" dirty="0"/>
          </a:p>
          <a:p>
            <a:r>
              <a:rPr lang="fr-FR" dirty="0" smtClean="0"/>
              <a:t>This </a:t>
            </a:r>
            <a:r>
              <a:rPr lang="fr-FR" dirty="0" err="1" smtClean="0"/>
              <a:t>morning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err="1" smtClean="0"/>
              <a:t>took</a:t>
            </a:r>
            <a:r>
              <a:rPr lang="fr-FR" dirty="0" smtClean="0"/>
              <a:t> </a:t>
            </a:r>
            <a:r>
              <a:rPr lang="fr-FR" u="sng" dirty="0" smtClean="0"/>
              <a:t>the Eurostar </a:t>
            </a:r>
            <a:r>
              <a:rPr lang="fr-FR" dirty="0" err="1" smtClean="0"/>
              <a:t>from</a:t>
            </a:r>
            <a:r>
              <a:rPr lang="fr-FR" dirty="0" smtClean="0"/>
              <a:t> France   and </a:t>
            </a:r>
            <a:r>
              <a:rPr lang="fr-FR" dirty="0" err="1" smtClean="0"/>
              <a:t>now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 are </a:t>
            </a:r>
            <a:r>
              <a:rPr lang="fr-FR" dirty="0" err="1" smtClean="0"/>
              <a:t>at</a:t>
            </a:r>
            <a:r>
              <a:rPr lang="fr-FR" dirty="0" smtClean="0"/>
              <a:t> </a:t>
            </a:r>
            <a:r>
              <a:rPr lang="fr-FR" u="sng" dirty="0" smtClean="0"/>
              <a:t>St </a:t>
            </a:r>
            <a:r>
              <a:rPr lang="fr-FR" u="sng" dirty="0" err="1" smtClean="0"/>
              <a:t>Pancras</a:t>
            </a:r>
            <a:r>
              <a:rPr lang="fr-FR" u="sng" dirty="0" smtClean="0"/>
              <a:t>.                            </a:t>
            </a:r>
            <a:r>
              <a:rPr lang="fr-FR" dirty="0" smtClean="0"/>
              <a:t>							</a:t>
            </a:r>
            <a:endParaRPr lang="fr-FR" u="sng" dirty="0" smtClean="0"/>
          </a:p>
          <a:p>
            <a:r>
              <a:rPr lang="fr-FR" u="sng" dirty="0" smtClean="0"/>
              <a:t> </a:t>
            </a:r>
          </a:p>
        </p:txBody>
      </p:sp>
      <p:pic>
        <p:nvPicPr>
          <p:cNvPr id="18434" name="Picture 2" descr="http://www.freefoto.com/images/25/06/25_06_7---Eurostar-at-Ashford_we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876"/>
            <a:ext cx="3286116" cy="2190744"/>
          </a:xfrm>
          <a:prstGeom prst="rect">
            <a:avLst/>
          </a:prstGeom>
          <a:noFill/>
        </p:spPr>
      </p:pic>
      <p:pic>
        <p:nvPicPr>
          <p:cNvPr id="18436" name="Picture 4" descr="http://www.jefflubchanskycpa.com/WATERLOO-DE10-5D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2643182"/>
            <a:ext cx="2143140" cy="3206228"/>
          </a:xfrm>
          <a:prstGeom prst="rect">
            <a:avLst/>
          </a:prstGeom>
          <a:noFill/>
        </p:spPr>
      </p:pic>
      <p:cxnSp>
        <p:nvCxnSpPr>
          <p:cNvPr id="6" name="Connecteur droit avec flèche 5"/>
          <p:cNvCxnSpPr/>
          <p:nvPr/>
        </p:nvCxnSpPr>
        <p:spPr>
          <a:xfrm rot="5400000">
            <a:off x="1893075" y="1964521"/>
            <a:ext cx="1928826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 rot="5400000">
            <a:off x="7000892" y="1857364"/>
            <a:ext cx="1071570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40" name="Picture 8" descr="http://www.gifs-animes.net/images-image/Transport/Trains/Trains-17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0"/>
            <a:ext cx="2352675" cy="857251"/>
          </a:xfrm>
          <a:prstGeom prst="rect">
            <a:avLst/>
          </a:prstGeom>
          <a:noFill/>
        </p:spPr>
      </p:pic>
      <p:pic>
        <p:nvPicPr>
          <p:cNvPr id="18442" name="Picture 10" descr="http://www.gifs-animes.net/images-image/Vehicules/Tgv/Tgv-0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72" y="5643578"/>
            <a:ext cx="104775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world-guides.com/images/united_kingdom/united_kingdom_cornwall_ma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7" y="214290"/>
            <a:ext cx="4863583" cy="5857916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5715008" y="1643050"/>
            <a:ext cx="27860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>
                <a:solidFill>
                  <a:schemeClr val="tx2"/>
                </a:solidFill>
              </a:rPr>
              <a:t>London </a:t>
            </a:r>
            <a:r>
              <a:rPr lang="fr-FR" b="1" dirty="0" err="1" smtClean="0">
                <a:solidFill>
                  <a:schemeClr val="tx2"/>
                </a:solidFill>
              </a:rPr>
              <a:t>is</a:t>
            </a:r>
            <a:r>
              <a:rPr lang="fr-FR" b="1" dirty="0" smtClean="0">
                <a:solidFill>
                  <a:schemeClr val="tx2"/>
                </a:solidFill>
              </a:rPr>
              <a:t> a </a:t>
            </a:r>
            <a:r>
              <a:rPr lang="fr-FR" b="1" dirty="0" err="1" smtClean="0">
                <a:solidFill>
                  <a:schemeClr val="tx2"/>
                </a:solidFill>
              </a:rPr>
              <a:t>big</a:t>
            </a:r>
            <a:r>
              <a:rPr lang="fr-FR" b="1" dirty="0" smtClean="0">
                <a:solidFill>
                  <a:schemeClr val="tx2"/>
                </a:solidFill>
              </a:rPr>
              <a:t> city. </a:t>
            </a:r>
            <a:r>
              <a:rPr lang="fr-FR" b="1" dirty="0" err="1" smtClean="0">
                <a:solidFill>
                  <a:schemeClr val="tx2"/>
                </a:solidFill>
              </a:rPr>
              <a:t>It’s</a:t>
            </a:r>
            <a:r>
              <a:rPr lang="fr-FR" b="1" dirty="0" smtClean="0">
                <a:solidFill>
                  <a:schemeClr val="tx2"/>
                </a:solidFill>
              </a:rPr>
              <a:t> </a:t>
            </a:r>
            <a:r>
              <a:rPr lang="fr-FR" b="1" dirty="0" smtClean="0">
                <a:solidFill>
                  <a:schemeClr val="tx2"/>
                </a:solidFill>
              </a:rPr>
              <a:t>the capital city of </a:t>
            </a:r>
            <a:r>
              <a:rPr lang="fr-FR" b="1" dirty="0" err="1" smtClean="0">
                <a:solidFill>
                  <a:schemeClr val="tx2"/>
                </a:solidFill>
              </a:rPr>
              <a:t>England</a:t>
            </a:r>
            <a:r>
              <a:rPr lang="fr-FR" b="1" dirty="0" smtClean="0">
                <a:solidFill>
                  <a:schemeClr val="tx2"/>
                </a:solidFill>
              </a:rPr>
              <a:t>.</a:t>
            </a:r>
          </a:p>
          <a:p>
            <a:pPr algn="just"/>
            <a:endParaRPr lang="fr-FR" b="1" dirty="0" smtClean="0">
              <a:solidFill>
                <a:schemeClr val="tx2"/>
              </a:solidFill>
            </a:endParaRPr>
          </a:p>
          <a:p>
            <a:pPr algn="just"/>
            <a:r>
              <a:rPr lang="fr-FR" b="1" dirty="0" smtClean="0">
                <a:solidFill>
                  <a:schemeClr val="tx2"/>
                </a:solidFill>
              </a:rPr>
              <a:t>There are 8,278,251 </a:t>
            </a:r>
            <a:r>
              <a:rPr lang="fr-FR" b="1" dirty="0" err="1" smtClean="0">
                <a:solidFill>
                  <a:schemeClr val="tx2"/>
                </a:solidFill>
              </a:rPr>
              <a:t>inhabitants</a:t>
            </a:r>
            <a:r>
              <a:rPr lang="fr-FR" b="1" dirty="0" smtClean="0">
                <a:solidFill>
                  <a:schemeClr val="tx2"/>
                </a:solidFill>
              </a:rPr>
              <a:t>.</a:t>
            </a:r>
          </a:p>
          <a:p>
            <a:pPr algn="just"/>
            <a:endParaRPr lang="fr-FR" b="1" dirty="0">
              <a:solidFill>
                <a:schemeClr val="tx2"/>
              </a:solidFill>
            </a:endParaRPr>
          </a:p>
          <a:p>
            <a:pPr algn="just"/>
            <a:r>
              <a:rPr lang="fr-FR" b="1" dirty="0" smtClean="0">
                <a:solidFill>
                  <a:schemeClr val="tx2"/>
                </a:solidFill>
              </a:rPr>
              <a:t>To compare, </a:t>
            </a:r>
            <a:r>
              <a:rPr lang="fr-FR" b="1" dirty="0" err="1" smtClean="0">
                <a:solidFill>
                  <a:schemeClr val="tx2"/>
                </a:solidFill>
              </a:rPr>
              <a:t>there</a:t>
            </a:r>
            <a:r>
              <a:rPr lang="fr-FR" b="1" dirty="0" smtClean="0">
                <a:solidFill>
                  <a:schemeClr val="tx2"/>
                </a:solidFill>
              </a:rPr>
              <a:t> are 2,153,600  </a:t>
            </a:r>
            <a:r>
              <a:rPr lang="fr-FR" b="1" dirty="0" err="1" smtClean="0">
                <a:solidFill>
                  <a:schemeClr val="tx2"/>
                </a:solidFill>
              </a:rPr>
              <a:t>inhabitants</a:t>
            </a:r>
            <a:r>
              <a:rPr lang="fr-FR" b="1" dirty="0" smtClean="0">
                <a:solidFill>
                  <a:schemeClr val="tx2"/>
                </a:solidFill>
              </a:rPr>
              <a:t>  in Paris. 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  <p:pic>
        <p:nvPicPr>
          <p:cNvPr id="16388" name="Picture 4" descr="http://www.gifs-animes.net/images-image/Drapeaux/Royaume-uni/Royaume-uni-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357166"/>
            <a:ext cx="1257300" cy="857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00034" y="357166"/>
            <a:ext cx="807249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There are a lot of monuments </a:t>
            </a:r>
            <a:r>
              <a:rPr lang="fr-FR" sz="2000" dirty="0" err="1" smtClean="0"/>
              <a:t>that</a:t>
            </a:r>
            <a:r>
              <a:rPr lang="fr-FR" sz="2000" dirty="0" smtClean="0"/>
              <a:t> </a:t>
            </a:r>
            <a:r>
              <a:rPr lang="fr-FR" sz="2000" dirty="0" err="1" smtClean="0"/>
              <a:t>you</a:t>
            </a:r>
            <a:r>
              <a:rPr lang="fr-FR" sz="2000" dirty="0" smtClean="0"/>
              <a:t> </a:t>
            </a:r>
            <a:r>
              <a:rPr lang="fr-FR" sz="2000" dirty="0" err="1" smtClean="0"/>
              <a:t>can</a:t>
            </a:r>
            <a:r>
              <a:rPr lang="fr-FR" sz="2000" dirty="0" smtClean="0"/>
              <a:t> </a:t>
            </a:r>
            <a:r>
              <a:rPr lang="fr-FR" sz="2000" dirty="0" err="1" smtClean="0"/>
              <a:t>visit</a:t>
            </a:r>
            <a:r>
              <a:rPr lang="fr-FR" sz="2000" dirty="0" smtClean="0"/>
              <a:t>. </a:t>
            </a:r>
          </a:p>
          <a:p>
            <a:endParaRPr lang="fr-FR" sz="2000" dirty="0" smtClean="0"/>
          </a:p>
          <a:p>
            <a:r>
              <a:rPr lang="fr-FR" sz="2000" dirty="0" smtClean="0"/>
              <a:t>London </a:t>
            </a:r>
            <a:r>
              <a:rPr lang="fr-FR" sz="2000" dirty="0" err="1" smtClean="0"/>
              <a:t>is</a:t>
            </a:r>
            <a:r>
              <a:rPr lang="fr-FR" sz="2000" dirty="0" smtClean="0"/>
              <a:t> </a:t>
            </a:r>
            <a:r>
              <a:rPr lang="fr-FR" sz="2000" dirty="0" err="1" smtClean="0"/>
              <a:t>so</a:t>
            </a:r>
            <a:r>
              <a:rPr lang="fr-FR" sz="2000" dirty="0" smtClean="0"/>
              <a:t> </a:t>
            </a:r>
            <a:r>
              <a:rPr lang="fr-FR" sz="2000" dirty="0" err="1" smtClean="0"/>
              <a:t>big</a:t>
            </a:r>
            <a:r>
              <a:rPr lang="fr-FR" sz="2000" dirty="0" smtClean="0"/>
              <a:t> </a:t>
            </a:r>
            <a:r>
              <a:rPr lang="fr-FR" sz="2000" dirty="0" err="1" smtClean="0"/>
              <a:t>that</a:t>
            </a:r>
            <a:r>
              <a:rPr lang="fr-FR" sz="2000" dirty="0" smtClean="0"/>
              <a:t> </a:t>
            </a:r>
            <a:r>
              <a:rPr lang="fr-FR" sz="2000" dirty="0" err="1" smtClean="0"/>
              <a:t>you</a:t>
            </a:r>
            <a:r>
              <a:rPr lang="fr-FR" sz="2000" dirty="0" smtClean="0"/>
              <a:t> must </a:t>
            </a:r>
            <a:r>
              <a:rPr lang="fr-FR" sz="2000" dirty="0" err="1" smtClean="0"/>
              <a:t>take</a:t>
            </a:r>
            <a:r>
              <a:rPr lang="fr-FR" sz="2000" dirty="0" smtClean="0"/>
              <a:t> the underground. This </a:t>
            </a:r>
            <a:r>
              <a:rPr lang="fr-FR" sz="2000" dirty="0" err="1" smtClean="0"/>
              <a:t>is</a:t>
            </a:r>
            <a:r>
              <a:rPr lang="fr-FR" sz="2000" dirty="0" smtClean="0"/>
              <a:t> the London underground </a:t>
            </a:r>
            <a:r>
              <a:rPr lang="fr-FR" sz="2000" dirty="0" err="1" smtClean="0"/>
              <a:t>map</a:t>
            </a:r>
            <a:r>
              <a:rPr lang="fr-FR" sz="2000" dirty="0" smtClean="0"/>
              <a:t>:  </a:t>
            </a:r>
          </a:p>
          <a:p>
            <a:endParaRPr lang="fr-FR" sz="2000" dirty="0"/>
          </a:p>
        </p:txBody>
      </p:sp>
      <p:pic>
        <p:nvPicPr>
          <p:cNvPr id="17410" name="Picture 2" descr="http://www.bulgarianlondon.com/bg_lon/bg/images/tube_map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71678"/>
            <a:ext cx="4678067" cy="3091450"/>
          </a:xfrm>
          <a:prstGeom prst="rect">
            <a:avLst/>
          </a:prstGeom>
          <a:noFill/>
        </p:spPr>
      </p:pic>
      <p:pic>
        <p:nvPicPr>
          <p:cNvPr id="17412" name="Picture 4" descr="http://tbn0.google.com/images?q=tbn:p89PXwr9tq9VwM:http://www.trainweb.org/tubeprune/Underground-Symbol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01024" y="214290"/>
            <a:ext cx="971550" cy="819151"/>
          </a:xfrm>
          <a:prstGeom prst="rect">
            <a:avLst/>
          </a:prstGeom>
          <a:noFill/>
        </p:spPr>
      </p:pic>
      <p:pic>
        <p:nvPicPr>
          <p:cNvPr id="17414" name="Picture 6" descr="http://farm1.static.flickr.com/233/520174195_219d68a6af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46" y="4179100"/>
            <a:ext cx="2936864" cy="2202648"/>
          </a:xfrm>
          <a:prstGeom prst="rect">
            <a:avLst/>
          </a:prstGeom>
          <a:noFill/>
        </p:spPr>
      </p:pic>
      <p:pic>
        <p:nvPicPr>
          <p:cNvPr id="22530" name="Picture 2" descr="http://www.radio-canada.ca/nouvelles/ressources/images/2007/normales/l/lo/070716londres-metronet-bombardier_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57950" y="1714488"/>
            <a:ext cx="1714500" cy="1285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1538" y="500042"/>
            <a:ext cx="7715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In </a:t>
            </a:r>
            <a:r>
              <a:rPr lang="fr-FR" sz="2000" dirty="0" err="1" smtClean="0"/>
              <a:t>England</a:t>
            </a:r>
            <a:r>
              <a:rPr lang="fr-FR" sz="2000" dirty="0" smtClean="0"/>
              <a:t>, </a:t>
            </a:r>
            <a:r>
              <a:rPr lang="fr-FR" sz="2000" dirty="0" err="1" smtClean="0"/>
              <a:t>it</a:t>
            </a:r>
            <a:r>
              <a:rPr lang="fr-FR" sz="2000" dirty="0" smtClean="0"/>
              <a:t> </a:t>
            </a:r>
            <a:r>
              <a:rPr lang="fr-FR" sz="2000" dirty="0" err="1" smtClean="0"/>
              <a:t>is</a:t>
            </a:r>
            <a:r>
              <a:rPr lang="fr-FR" sz="2000" dirty="0" smtClean="0"/>
              <a:t> a </a:t>
            </a:r>
            <a:r>
              <a:rPr lang="fr-FR" sz="2000" dirty="0" err="1" smtClean="0"/>
              <a:t>monarchy</a:t>
            </a:r>
            <a:r>
              <a:rPr lang="fr-FR" sz="2000" dirty="0"/>
              <a:t> </a:t>
            </a:r>
            <a:r>
              <a:rPr lang="fr-FR" sz="2000" dirty="0" err="1" smtClean="0"/>
              <a:t>because</a:t>
            </a:r>
            <a:r>
              <a:rPr lang="fr-FR" sz="2000" dirty="0" smtClean="0"/>
              <a:t> </a:t>
            </a:r>
            <a:r>
              <a:rPr lang="fr-FR" sz="2000" dirty="0" err="1" smtClean="0"/>
              <a:t>there</a:t>
            </a:r>
            <a:r>
              <a:rPr lang="fr-FR" sz="2000" dirty="0" smtClean="0"/>
              <a:t> </a:t>
            </a:r>
            <a:r>
              <a:rPr lang="fr-FR" sz="2000" dirty="0" err="1" smtClean="0"/>
              <a:t>is</a:t>
            </a:r>
            <a:r>
              <a:rPr lang="fr-FR" sz="2000" dirty="0" smtClean="0"/>
              <a:t> a </a:t>
            </a:r>
            <a:r>
              <a:rPr lang="fr-FR" sz="2000" dirty="0" err="1" smtClean="0"/>
              <a:t>queen</a:t>
            </a:r>
            <a:r>
              <a:rPr lang="fr-FR" sz="2000" dirty="0" smtClean="0"/>
              <a:t>.</a:t>
            </a:r>
          </a:p>
          <a:p>
            <a:pPr algn="ctr"/>
            <a:endParaRPr lang="fr-FR" sz="2000" dirty="0" smtClean="0"/>
          </a:p>
          <a:p>
            <a:pPr algn="ctr"/>
            <a:r>
              <a:rPr lang="fr-FR" sz="2000" dirty="0" smtClean="0"/>
              <a:t>The </a:t>
            </a:r>
            <a:r>
              <a:rPr lang="fr-FR" sz="2000" dirty="0" err="1"/>
              <a:t>Q</a:t>
            </a:r>
            <a:r>
              <a:rPr lang="fr-FR" sz="2000" dirty="0" err="1" smtClean="0"/>
              <a:t>ueen</a:t>
            </a:r>
            <a:r>
              <a:rPr lang="fr-FR" sz="2000" dirty="0" smtClean="0"/>
              <a:t> </a:t>
            </a:r>
            <a:r>
              <a:rPr lang="fr-FR" sz="2000" dirty="0" err="1" smtClean="0"/>
              <a:t>is</a:t>
            </a:r>
            <a:r>
              <a:rPr lang="fr-FR" sz="2000" dirty="0" smtClean="0"/>
              <a:t> Elizabeth II. </a:t>
            </a:r>
          </a:p>
          <a:p>
            <a:endParaRPr lang="fr-FR" sz="2000" dirty="0"/>
          </a:p>
        </p:txBody>
      </p:sp>
      <p:pic>
        <p:nvPicPr>
          <p:cNvPr id="19458" name="Picture 2" descr="http://membres.lycos.fr/chezlesphinx/monnaie/monarchie/images/elizabeth2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885447"/>
            <a:ext cx="4392636" cy="4422826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5857884" y="3000372"/>
            <a:ext cx="278608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dirty="0" err="1" smtClean="0">
                <a:solidFill>
                  <a:schemeClr val="accent4">
                    <a:lumMod val="75000"/>
                  </a:schemeClr>
                </a:solidFill>
              </a:rPr>
              <a:t>She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sz="2000" dirty="0" err="1" smtClean="0">
                <a:solidFill>
                  <a:schemeClr val="accent4">
                    <a:lumMod val="75000"/>
                  </a:schemeClr>
                </a:solidFill>
              </a:rPr>
              <a:t>was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sz="2000" dirty="0" err="1" smtClean="0">
                <a:solidFill>
                  <a:schemeClr val="accent4">
                    <a:lumMod val="75000"/>
                  </a:schemeClr>
                </a:solidFill>
              </a:rPr>
              <a:t>born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 on April 21</a:t>
            </a:r>
            <a:r>
              <a:rPr lang="fr-FR" sz="2000" baseline="30000" dirty="0" smtClean="0">
                <a:solidFill>
                  <a:schemeClr val="accent4">
                    <a:lumMod val="75000"/>
                  </a:schemeClr>
                </a:solidFill>
              </a:rPr>
              <a:t>st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 1926.</a:t>
            </a:r>
          </a:p>
          <a:p>
            <a:pPr algn="just"/>
            <a:endParaRPr lang="fr-FR" sz="2000" dirty="0"/>
          </a:p>
          <a:p>
            <a:pPr algn="just"/>
            <a:r>
              <a:rPr lang="fr-FR" sz="2000" dirty="0" err="1" smtClean="0">
                <a:solidFill>
                  <a:schemeClr val="accent4">
                    <a:lumMod val="75000"/>
                  </a:schemeClr>
                </a:solidFill>
              </a:rPr>
              <a:t>She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sz="2000" dirty="0" err="1" smtClean="0">
                <a:solidFill>
                  <a:schemeClr val="accent4">
                    <a:lumMod val="75000"/>
                  </a:schemeClr>
                </a:solidFill>
              </a:rPr>
              <a:t>was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sz="2000" dirty="0" err="1" smtClean="0">
                <a:solidFill>
                  <a:schemeClr val="accent4">
                    <a:lumMod val="75000"/>
                  </a:schemeClr>
                </a:solidFill>
              </a:rPr>
              <a:t>crowned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 on </a:t>
            </a:r>
            <a:r>
              <a:rPr lang="fr-FR" sz="2000" dirty="0" err="1" smtClean="0">
                <a:solidFill>
                  <a:schemeClr val="accent4">
                    <a:lumMod val="75000"/>
                  </a:schemeClr>
                </a:solidFill>
              </a:rPr>
              <a:t>June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 2</a:t>
            </a:r>
            <a:r>
              <a:rPr lang="fr-FR" sz="2000" baseline="30000" dirty="0" smtClean="0">
                <a:solidFill>
                  <a:schemeClr val="accent4">
                    <a:lumMod val="75000"/>
                  </a:schemeClr>
                </a:solidFill>
              </a:rPr>
              <a:t>nd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 1952</a:t>
            </a:r>
            <a:r>
              <a:rPr lang="fr-FR" sz="2000" dirty="0" smtClean="0"/>
              <a:t>. 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42910" y="571480"/>
            <a:ext cx="8143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She</a:t>
            </a:r>
            <a:r>
              <a:rPr lang="fr-FR" sz="2400" dirty="0" smtClean="0"/>
              <a:t> </a:t>
            </a:r>
            <a:r>
              <a:rPr lang="fr-FR" sz="2400" dirty="0" err="1" smtClean="0"/>
              <a:t>lives</a:t>
            </a:r>
            <a:r>
              <a:rPr lang="fr-FR" sz="2400" dirty="0" smtClean="0"/>
              <a:t> in Buckingham Palace. </a:t>
            </a:r>
            <a:endParaRPr lang="fr-FR" sz="2400" dirty="0"/>
          </a:p>
        </p:txBody>
      </p:sp>
      <p:pic>
        <p:nvPicPr>
          <p:cNvPr id="20482" name="Picture 2" descr="http://static.flickr.com/103/278988405_c370df6000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14422"/>
            <a:ext cx="7620000" cy="3514725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857224" y="5286388"/>
            <a:ext cx="7500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A lot of </a:t>
            </a:r>
            <a:r>
              <a:rPr lang="fr-FR" dirty="0" err="1" smtClean="0">
                <a:solidFill>
                  <a:srgbClr val="FF0000"/>
                </a:solidFill>
              </a:rPr>
              <a:t>tourists</a:t>
            </a:r>
            <a:r>
              <a:rPr lang="fr-FR" dirty="0" smtClean="0">
                <a:solidFill>
                  <a:srgbClr val="FF0000"/>
                </a:solidFill>
              </a:rPr>
              <a:t> go and </a:t>
            </a:r>
            <a:r>
              <a:rPr lang="fr-FR" dirty="0" err="1" smtClean="0">
                <a:solidFill>
                  <a:srgbClr val="FF0000"/>
                </a:solidFill>
              </a:rPr>
              <a:t>see</a:t>
            </a:r>
            <a:r>
              <a:rPr lang="fr-FR" dirty="0" smtClean="0">
                <a:solidFill>
                  <a:srgbClr val="FF0000"/>
                </a:solidFill>
              </a:rPr>
              <a:t> the </a:t>
            </a:r>
            <a:r>
              <a:rPr lang="fr-FR" dirty="0" smtClean="0">
                <a:solidFill>
                  <a:srgbClr val="FF0000"/>
                </a:solidFill>
              </a:rPr>
              <a:t>palace </a:t>
            </a:r>
            <a:r>
              <a:rPr lang="fr-FR" smtClean="0">
                <a:solidFill>
                  <a:srgbClr val="FF0000"/>
                </a:solidFill>
              </a:rPr>
              <a:t>everyday. </a:t>
            </a:r>
            <a:endParaRPr 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5720" y="500042"/>
            <a:ext cx="8286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Sometimes</a:t>
            </a:r>
            <a:r>
              <a:rPr lang="fr-FR" sz="2400" dirty="0" smtClean="0"/>
              <a:t> </a:t>
            </a:r>
            <a:r>
              <a:rPr lang="fr-FR" sz="2400" dirty="0" err="1" smtClean="0"/>
              <a:t>you</a:t>
            </a:r>
            <a:r>
              <a:rPr lang="fr-FR" sz="2400" dirty="0" smtClean="0"/>
              <a:t> </a:t>
            </a:r>
            <a:r>
              <a:rPr lang="fr-FR" sz="2400" dirty="0" err="1" smtClean="0"/>
              <a:t>can</a:t>
            </a:r>
            <a:r>
              <a:rPr lang="fr-FR" sz="2400" dirty="0" smtClean="0"/>
              <a:t> </a:t>
            </a:r>
            <a:r>
              <a:rPr lang="fr-FR" sz="2400" dirty="0" err="1" smtClean="0"/>
              <a:t>see</a:t>
            </a:r>
            <a:r>
              <a:rPr lang="fr-FR" sz="2400" dirty="0" smtClean="0"/>
              <a:t> the </a:t>
            </a:r>
            <a:r>
              <a:rPr lang="fr-FR" sz="2400" dirty="0" err="1" smtClean="0"/>
              <a:t>changing</a:t>
            </a:r>
            <a:r>
              <a:rPr lang="fr-FR" sz="2400" dirty="0" smtClean="0"/>
              <a:t> of </a:t>
            </a:r>
            <a:r>
              <a:rPr lang="fr-FR" sz="2400" dirty="0" err="1" smtClean="0"/>
              <a:t>guard</a:t>
            </a:r>
            <a:r>
              <a:rPr lang="fr-FR" sz="2400" dirty="0" smtClean="0"/>
              <a:t>. </a:t>
            </a:r>
            <a:endParaRPr lang="fr-FR" sz="2400" dirty="0"/>
          </a:p>
          <a:p>
            <a:pPr algn="ctr"/>
            <a:r>
              <a:rPr lang="fr-FR" sz="2400" dirty="0" smtClean="0"/>
              <a:t>It </a:t>
            </a:r>
            <a:r>
              <a:rPr lang="fr-FR" sz="2400" dirty="0" err="1" smtClean="0"/>
              <a:t>is</a:t>
            </a:r>
            <a:r>
              <a:rPr lang="fr-FR" sz="2400" dirty="0" smtClean="0"/>
              <a:t> </a:t>
            </a:r>
            <a:r>
              <a:rPr lang="fr-FR" sz="2400" dirty="0" err="1" smtClean="0"/>
              <a:t>very</a:t>
            </a:r>
            <a:r>
              <a:rPr lang="fr-FR" sz="2400" dirty="0" smtClean="0"/>
              <a:t> </a:t>
            </a:r>
            <a:r>
              <a:rPr lang="fr-FR" sz="2400" dirty="0" err="1" smtClean="0"/>
              <a:t>impressing</a:t>
            </a:r>
            <a:r>
              <a:rPr lang="fr-FR" sz="2400" dirty="0" smtClean="0"/>
              <a:t> …</a:t>
            </a:r>
          </a:p>
          <a:p>
            <a:endParaRPr lang="fr-FR" sz="2400" dirty="0"/>
          </a:p>
          <a:p>
            <a:endParaRPr lang="fr-FR" sz="2400" dirty="0"/>
          </a:p>
        </p:txBody>
      </p:sp>
      <p:pic>
        <p:nvPicPr>
          <p:cNvPr id="22530" name="Picture 2" descr="http://www.royalcollection.org.uk/images/guard%20change%20main%2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357430"/>
            <a:ext cx="3810000" cy="3162300"/>
          </a:xfrm>
          <a:prstGeom prst="rect">
            <a:avLst/>
          </a:prstGeom>
          <a:noFill/>
        </p:spPr>
      </p:pic>
      <p:pic>
        <p:nvPicPr>
          <p:cNvPr id="22532" name="Picture 4" descr="http://www.trooping-the-colour.co.uk/mounting/guardchan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571612"/>
            <a:ext cx="4171950" cy="3162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00034" y="428604"/>
            <a:ext cx="8143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The </a:t>
            </a:r>
            <a:r>
              <a:rPr lang="fr-FR" sz="2400" dirty="0" err="1" smtClean="0"/>
              <a:t>queen</a:t>
            </a:r>
            <a:r>
              <a:rPr lang="fr-FR" sz="2400" dirty="0" smtClean="0"/>
              <a:t> has </a:t>
            </a:r>
            <a:r>
              <a:rPr lang="fr-FR" sz="2400" dirty="0" err="1" smtClean="0"/>
              <a:t>got</a:t>
            </a:r>
            <a:r>
              <a:rPr lang="fr-FR" sz="2400" dirty="0" smtClean="0"/>
              <a:t> a </a:t>
            </a:r>
            <a:r>
              <a:rPr lang="fr-FR" sz="2400" dirty="0" err="1" smtClean="0"/>
              <a:t>big</a:t>
            </a:r>
            <a:r>
              <a:rPr lang="fr-FR" sz="2400" dirty="0" smtClean="0"/>
              <a:t> </a:t>
            </a:r>
            <a:r>
              <a:rPr lang="fr-FR" sz="2400" dirty="0" err="1" smtClean="0"/>
              <a:t>family</a:t>
            </a:r>
            <a:r>
              <a:rPr lang="fr-FR" sz="2400" dirty="0" smtClean="0"/>
              <a:t> :</a:t>
            </a:r>
          </a:p>
          <a:p>
            <a:pPr algn="ctr"/>
            <a:endParaRPr lang="fr-FR" sz="2400" dirty="0"/>
          </a:p>
        </p:txBody>
      </p:sp>
      <p:pic>
        <p:nvPicPr>
          <p:cNvPr id="37890" name="Picture 2" descr="C:\Documents and Settings\Go\Mes documents\Mes images\img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928669"/>
            <a:ext cx="4357718" cy="57055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7158" y="500042"/>
            <a:ext cx="82153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There is a queen but there is also a government, so it is a Constitutional Monarchy. </a:t>
            </a:r>
            <a:r>
              <a:rPr lang="en-US" sz="2400" dirty="0" smtClean="0"/>
              <a:t>T</a:t>
            </a:r>
            <a:r>
              <a:rPr lang="en-US" sz="2400" dirty="0" smtClean="0"/>
              <a:t>he chief of the government is the Prime Minister:</a:t>
            </a:r>
          </a:p>
          <a:p>
            <a:endParaRPr lang="en-US" sz="2400" dirty="0" smtClean="0"/>
          </a:p>
          <a:p>
            <a:r>
              <a:rPr lang="en-US" sz="2400" dirty="0" smtClean="0"/>
              <a:t>His name is Gordon Brown. He lives at 10 Downing Street. </a:t>
            </a:r>
            <a:endParaRPr lang="en-US" sz="2400" dirty="0"/>
          </a:p>
        </p:txBody>
      </p:sp>
      <p:pic>
        <p:nvPicPr>
          <p:cNvPr id="21506" name="Picture 2" descr="http://pputhod.blog.lemonde.fr/files/2007/05/070511093657op29gn1f1_le-ministre-des-finances-gordon-brown-le-10-mai-2b.11788772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786058"/>
            <a:ext cx="2304771" cy="3097225"/>
          </a:xfrm>
          <a:prstGeom prst="rect">
            <a:avLst/>
          </a:prstGeom>
          <a:noFill/>
        </p:spPr>
      </p:pic>
      <p:pic>
        <p:nvPicPr>
          <p:cNvPr id="21508" name="Picture 4" descr="http://trustedplaces.com/uploads/placepics/124333_fc2cbade.6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857496"/>
            <a:ext cx="4710356" cy="31353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7158" y="214290"/>
            <a:ext cx="80010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There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also</a:t>
            </a:r>
            <a:r>
              <a:rPr lang="fr-FR" dirty="0" smtClean="0"/>
              <a:t> a </a:t>
            </a:r>
            <a:r>
              <a:rPr lang="fr-FR" dirty="0" err="1"/>
              <a:t>P</a:t>
            </a:r>
            <a:r>
              <a:rPr lang="fr-FR" dirty="0" err="1" smtClean="0"/>
              <a:t>arliament</a:t>
            </a:r>
            <a:r>
              <a:rPr lang="fr-FR" dirty="0" smtClean="0"/>
              <a:t>. It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composed</a:t>
            </a:r>
            <a:r>
              <a:rPr lang="fr-FR" dirty="0" smtClean="0"/>
              <a:t> of </a:t>
            </a:r>
            <a:r>
              <a:rPr lang="fr-FR" dirty="0" err="1" smtClean="0"/>
              <a:t>two</a:t>
            </a:r>
            <a:r>
              <a:rPr lang="fr-FR" dirty="0" smtClean="0"/>
              <a:t> </a:t>
            </a:r>
            <a:r>
              <a:rPr lang="fr-FR" dirty="0" err="1" smtClean="0"/>
              <a:t>houses</a:t>
            </a:r>
            <a:r>
              <a:rPr lang="fr-FR" dirty="0" smtClean="0"/>
              <a:t>:</a:t>
            </a:r>
          </a:p>
          <a:p>
            <a:endParaRPr lang="fr-FR" dirty="0"/>
          </a:p>
          <a:p>
            <a:r>
              <a:rPr lang="fr-FR" dirty="0" smtClean="0"/>
              <a:t>	- </a:t>
            </a:r>
            <a:r>
              <a:rPr lang="fr-FR" dirty="0" smtClean="0"/>
              <a:t>The </a:t>
            </a:r>
            <a:r>
              <a:rPr lang="fr-FR" dirty="0" smtClean="0"/>
              <a:t>House </a:t>
            </a:r>
            <a:r>
              <a:rPr lang="fr-FR" dirty="0" smtClean="0"/>
              <a:t>of Lords. </a:t>
            </a:r>
            <a:endParaRPr lang="fr-FR" dirty="0" smtClean="0"/>
          </a:p>
          <a:p>
            <a:r>
              <a:rPr lang="fr-FR" dirty="0"/>
              <a:t>	</a:t>
            </a:r>
            <a:r>
              <a:rPr lang="fr-FR" dirty="0" smtClean="0"/>
              <a:t>- The House of Commons. 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The </a:t>
            </a:r>
            <a:r>
              <a:rPr lang="fr-FR" dirty="0" err="1" smtClean="0"/>
              <a:t>members</a:t>
            </a:r>
            <a:r>
              <a:rPr lang="fr-FR" dirty="0" smtClean="0"/>
              <a:t> of </a:t>
            </a:r>
            <a:r>
              <a:rPr lang="fr-FR" dirty="0" err="1" smtClean="0"/>
              <a:t>Parliament</a:t>
            </a:r>
            <a:r>
              <a:rPr lang="fr-FR" dirty="0" smtClean="0"/>
              <a:t> </a:t>
            </a:r>
            <a:r>
              <a:rPr lang="fr-FR" dirty="0" smtClean="0"/>
              <a:t>(</a:t>
            </a:r>
            <a:r>
              <a:rPr lang="fr-FR" dirty="0" err="1" smtClean="0"/>
              <a:t>MPs</a:t>
            </a:r>
            <a:r>
              <a:rPr lang="fr-FR" dirty="0" smtClean="0"/>
              <a:t>) are </a:t>
            </a:r>
            <a:r>
              <a:rPr lang="fr-FR" dirty="0" err="1" smtClean="0"/>
              <a:t>elected</a:t>
            </a:r>
            <a:r>
              <a:rPr lang="fr-FR" dirty="0" smtClean="0"/>
              <a:t> by the </a:t>
            </a:r>
            <a:r>
              <a:rPr lang="fr-FR" dirty="0" smtClean="0"/>
              <a:t>people and </a:t>
            </a:r>
            <a:r>
              <a:rPr lang="fr-FR" dirty="0" err="1" smtClean="0"/>
              <a:t>they</a:t>
            </a:r>
            <a:r>
              <a:rPr lang="fr-FR" dirty="0" smtClean="0"/>
              <a:t> </a:t>
            </a:r>
            <a:r>
              <a:rPr lang="fr-FR" dirty="0" err="1" smtClean="0"/>
              <a:t>work</a:t>
            </a:r>
            <a:r>
              <a:rPr lang="fr-FR" dirty="0" smtClean="0"/>
              <a:t> in the House of Commons. </a:t>
            </a:r>
          </a:p>
          <a:p>
            <a:r>
              <a:rPr lang="fr-FR" dirty="0" smtClean="0"/>
              <a:t>The </a:t>
            </a:r>
            <a:r>
              <a:rPr lang="fr-FR" dirty="0" err="1" smtClean="0"/>
              <a:t>Parliament</a:t>
            </a:r>
            <a:r>
              <a:rPr lang="fr-FR" dirty="0" smtClean="0"/>
              <a:t> </a:t>
            </a:r>
            <a:r>
              <a:rPr lang="fr-FR" dirty="0" err="1" smtClean="0"/>
              <a:t>debates</a:t>
            </a:r>
            <a:r>
              <a:rPr lang="fr-FR" dirty="0" smtClean="0"/>
              <a:t> and passes the </a:t>
            </a:r>
            <a:r>
              <a:rPr lang="fr-FR" dirty="0" err="1" smtClean="0"/>
              <a:t>laws</a:t>
            </a:r>
            <a:r>
              <a:rPr lang="fr-FR" dirty="0" smtClean="0"/>
              <a:t> (</a:t>
            </a:r>
            <a:r>
              <a:rPr lang="fr-FR" dirty="0" err="1" smtClean="0"/>
              <a:t>legislation</a:t>
            </a:r>
            <a:r>
              <a:rPr lang="fr-FR" dirty="0" smtClean="0"/>
              <a:t>). </a:t>
            </a:r>
            <a:endParaRPr lang="fr-FR" dirty="0"/>
          </a:p>
          <a:p>
            <a:pPr algn="ctr"/>
            <a:endParaRPr lang="fr-FR" b="1" dirty="0" smtClean="0"/>
          </a:p>
          <a:p>
            <a:pPr algn="ctr"/>
            <a:r>
              <a:rPr lang="fr-FR" b="1" dirty="0" err="1" smtClean="0"/>
              <a:t>Let’s</a:t>
            </a:r>
            <a:r>
              <a:rPr lang="fr-FR" b="1" dirty="0" smtClean="0"/>
              <a:t> </a:t>
            </a:r>
            <a:r>
              <a:rPr lang="fr-FR" b="1" dirty="0" smtClean="0"/>
              <a:t>have a look </a:t>
            </a:r>
            <a:r>
              <a:rPr lang="fr-FR" b="1" dirty="0" err="1" smtClean="0"/>
              <a:t>where</a:t>
            </a:r>
            <a:r>
              <a:rPr lang="fr-FR" b="1" dirty="0" smtClean="0"/>
              <a:t> </a:t>
            </a:r>
            <a:r>
              <a:rPr lang="fr-FR" b="1" dirty="0" err="1" smtClean="0"/>
              <a:t>they</a:t>
            </a:r>
            <a:r>
              <a:rPr lang="fr-FR" b="1" dirty="0" smtClean="0"/>
              <a:t> </a:t>
            </a:r>
            <a:r>
              <a:rPr lang="fr-FR" b="1" dirty="0" err="1" smtClean="0"/>
              <a:t>work</a:t>
            </a:r>
            <a:r>
              <a:rPr lang="fr-FR" b="1" dirty="0" smtClean="0"/>
              <a:t> !!!</a:t>
            </a:r>
          </a:p>
          <a:p>
            <a:endParaRPr lang="fr-FR" dirty="0"/>
          </a:p>
          <a:p>
            <a:pPr algn="ctr"/>
            <a:r>
              <a:rPr lang="fr-FR" dirty="0" smtClean="0"/>
              <a:t>This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u="sng" dirty="0" smtClean="0"/>
              <a:t>the </a:t>
            </a:r>
            <a:r>
              <a:rPr lang="fr-FR" u="sng" dirty="0" err="1" smtClean="0"/>
              <a:t>Houses</a:t>
            </a:r>
            <a:r>
              <a:rPr lang="fr-FR" u="sng" dirty="0" smtClean="0"/>
              <a:t> of the </a:t>
            </a:r>
            <a:r>
              <a:rPr lang="fr-FR" u="sng" dirty="0" err="1" smtClean="0"/>
              <a:t>Parliament</a:t>
            </a:r>
            <a:r>
              <a:rPr lang="fr-FR" u="sng" dirty="0" smtClean="0"/>
              <a:t> </a:t>
            </a:r>
            <a:r>
              <a:rPr lang="fr-FR" dirty="0" smtClean="0"/>
              <a:t>and </a:t>
            </a:r>
            <a:r>
              <a:rPr lang="fr-FR" u="sng" dirty="0" err="1" smtClean="0"/>
              <a:t>Big</a:t>
            </a:r>
            <a:r>
              <a:rPr lang="fr-FR" u="sng" dirty="0" smtClean="0"/>
              <a:t> Ben </a:t>
            </a:r>
            <a:r>
              <a:rPr lang="fr-FR" dirty="0" smtClean="0"/>
              <a:t>: </a:t>
            </a:r>
            <a:endParaRPr lang="fr-FR" dirty="0"/>
          </a:p>
        </p:txBody>
      </p:sp>
      <p:pic>
        <p:nvPicPr>
          <p:cNvPr id="23554" name="Picture 2" descr="http://www.thefinalphase.com/images/house_parliam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3795596"/>
            <a:ext cx="5429288" cy="2804015"/>
          </a:xfrm>
          <a:prstGeom prst="rect">
            <a:avLst/>
          </a:prstGeom>
          <a:noFill/>
        </p:spPr>
      </p:pic>
      <p:cxnSp>
        <p:nvCxnSpPr>
          <p:cNvPr id="5" name="Connecteur droit avec flèche 4"/>
          <p:cNvCxnSpPr/>
          <p:nvPr/>
        </p:nvCxnSpPr>
        <p:spPr>
          <a:xfrm rot="5400000">
            <a:off x="5822959" y="3821115"/>
            <a:ext cx="642942" cy="158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ccolade fermante 5"/>
          <p:cNvSpPr/>
          <p:nvPr/>
        </p:nvSpPr>
        <p:spPr>
          <a:xfrm rot="16200000">
            <a:off x="3689778" y="2048340"/>
            <a:ext cx="334055" cy="385602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avec flèche 7"/>
          <p:cNvCxnSpPr/>
          <p:nvPr/>
        </p:nvCxnSpPr>
        <p:spPr>
          <a:xfrm rot="5400000">
            <a:off x="3750463" y="3607595"/>
            <a:ext cx="285752" cy="714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7158" y="357166"/>
            <a:ext cx="81439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/>
              <a:t>Near</a:t>
            </a:r>
            <a:r>
              <a:rPr lang="fr-FR" sz="2000" dirty="0" smtClean="0"/>
              <a:t> the </a:t>
            </a:r>
            <a:r>
              <a:rPr lang="fr-FR" sz="2000" dirty="0" err="1" smtClean="0"/>
              <a:t>parliament</a:t>
            </a:r>
            <a:r>
              <a:rPr lang="fr-FR" sz="2000" dirty="0" smtClean="0"/>
              <a:t> and the river Thames, </a:t>
            </a:r>
            <a:r>
              <a:rPr lang="fr-FR" sz="2000" dirty="0" err="1" smtClean="0"/>
              <a:t>you</a:t>
            </a:r>
            <a:r>
              <a:rPr lang="fr-FR" sz="2000" dirty="0" smtClean="0"/>
              <a:t> </a:t>
            </a:r>
            <a:r>
              <a:rPr lang="fr-FR" sz="2000" dirty="0" err="1" smtClean="0"/>
              <a:t>can</a:t>
            </a:r>
            <a:r>
              <a:rPr lang="fr-FR" sz="2000" dirty="0" smtClean="0"/>
              <a:t> </a:t>
            </a:r>
            <a:r>
              <a:rPr lang="fr-FR" sz="2000" dirty="0" err="1" smtClean="0"/>
              <a:t>see</a:t>
            </a:r>
            <a:r>
              <a:rPr lang="fr-FR" sz="2000" dirty="0" smtClean="0"/>
              <a:t> a </a:t>
            </a:r>
            <a:r>
              <a:rPr lang="fr-FR" sz="2000" dirty="0" err="1" smtClean="0"/>
              <a:t>huge</a:t>
            </a:r>
            <a:r>
              <a:rPr lang="fr-FR" sz="2000" dirty="0" smtClean="0"/>
              <a:t> </a:t>
            </a:r>
            <a:r>
              <a:rPr lang="fr-FR" sz="2000" dirty="0" err="1" smtClean="0"/>
              <a:t>wheel</a:t>
            </a:r>
            <a:r>
              <a:rPr lang="fr-FR" sz="2000" dirty="0" smtClean="0"/>
              <a:t> :</a:t>
            </a:r>
          </a:p>
          <a:p>
            <a:endParaRPr lang="fr-FR" dirty="0"/>
          </a:p>
          <a:p>
            <a:pPr algn="ctr"/>
            <a:r>
              <a:rPr lang="fr-FR" sz="2800" dirty="0" smtClean="0"/>
              <a:t>The London </a:t>
            </a:r>
            <a:r>
              <a:rPr lang="fr-FR" sz="2800" dirty="0" err="1" smtClean="0"/>
              <a:t>Eye</a:t>
            </a:r>
            <a:r>
              <a:rPr lang="fr-FR" sz="2800" dirty="0" smtClean="0"/>
              <a:t> :</a:t>
            </a:r>
            <a:endParaRPr lang="fr-FR" sz="2800" dirty="0"/>
          </a:p>
        </p:txBody>
      </p:sp>
      <p:pic>
        <p:nvPicPr>
          <p:cNvPr id="24578" name="Picture 2" descr="http://www.kompas-online.net/pages/sightseeingexcursions/england/images/london_ey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8934" y="1500174"/>
            <a:ext cx="4366206" cy="4641966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1785918" y="6215082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The London </a:t>
            </a:r>
            <a:r>
              <a:rPr lang="fr-FR" dirty="0" err="1" smtClean="0"/>
              <a:t>Eye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135 </a:t>
            </a:r>
            <a:r>
              <a:rPr lang="fr-FR" dirty="0" err="1" smtClean="0"/>
              <a:t>metres</a:t>
            </a:r>
            <a:r>
              <a:rPr lang="fr-FR" dirty="0" smtClean="0"/>
              <a:t> </a:t>
            </a:r>
            <a:r>
              <a:rPr lang="fr-FR" dirty="0" err="1" smtClean="0"/>
              <a:t>high</a:t>
            </a:r>
            <a:r>
              <a:rPr lang="fr-FR" dirty="0" smtClean="0"/>
              <a:t> !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00034" y="285728"/>
            <a:ext cx="79296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/>
              <a:t>After</a:t>
            </a:r>
            <a:r>
              <a:rPr lang="fr-FR" sz="2000" dirty="0" smtClean="0"/>
              <a:t> </a:t>
            </a:r>
            <a:r>
              <a:rPr lang="fr-FR" sz="2000" dirty="0" err="1" smtClean="0"/>
              <a:t>having</a:t>
            </a:r>
            <a:r>
              <a:rPr lang="fr-FR" sz="2000" dirty="0" smtClean="0"/>
              <a:t> </a:t>
            </a:r>
            <a:r>
              <a:rPr lang="fr-FR" sz="2000" dirty="0" err="1" smtClean="0"/>
              <a:t>visited</a:t>
            </a:r>
            <a:r>
              <a:rPr lang="fr-FR" sz="2000" dirty="0" smtClean="0"/>
              <a:t> </a:t>
            </a:r>
            <a:r>
              <a:rPr lang="fr-FR" sz="2000" dirty="0" err="1" smtClean="0"/>
              <a:t>these</a:t>
            </a:r>
            <a:r>
              <a:rPr lang="fr-FR" sz="2000" dirty="0" smtClean="0"/>
              <a:t> monuments, I imagine </a:t>
            </a:r>
            <a:r>
              <a:rPr lang="fr-FR" sz="2000" dirty="0" err="1" smtClean="0"/>
              <a:t>you</a:t>
            </a:r>
            <a:r>
              <a:rPr lang="fr-FR" sz="2000" dirty="0" smtClean="0"/>
              <a:t> </a:t>
            </a:r>
            <a:r>
              <a:rPr lang="fr-FR" sz="2000" dirty="0" err="1" smtClean="0"/>
              <a:t>want</a:t>
            </a:r>
            <a:r>
              <a:rPr lang="fr-FR" sz="2000" dirty="0" smtClean="0"/>
              <a:t> to have a break.</a:t>
            </a:r>
          </a:p>
          <a:p>
            <a:pPr algn="ctr"/>
            <a:endParaRPr lang="fr-FR" sz="2000" dirty="0"/>
          </a:p>
          <a:p>
            <a:pPr algn="ctr"/>
            <a:r>
              <a:rPr lang="fr-FR" sz="2000" dirty="0" smtClean="0"/>
              <a:t>London city </a:t>
            </a:r>
            <a:r>
              <a:rPr lang="fr-FR" sz="2000" dirty="0" err="1" smtClean="0"/>
              <a:t>is</a:t>
            </a:r>
            <a:r>
              <a:rPr lang="fr-FR" sz="2000" dirty="0" smtClean="0"/>
              <a:t> </a:t>
            </a:r>
            <a:r>
              <a:rPr lang="fr-FR" sz="2000" dirty="0" err="1" smtClean="0"/>
              <a:t>ideal</a:t>
            </a:r>
            <a:r>
              <a:rPr lang="fr-FR" sz="2000" dirty="0" smtClean="0"/>
              <a:t> </a:t>
            </a:r>
            <a:r>
              <a:rPr lang="fr-FR" sz="2000" dirty="0" err="1" smtClean="0"/>
              <a:t>because</a:t>
            </a:r>
            <a:r>
              <a:rPr lang="fr-FR" sz="2000" dirty="0" smtClean="0"/>
              <a:t> </a:t>
            </a:r>
            <a:r>
              <a:rPr lang="fr-FR" sz="2000" dirty="0" err="1" smtClean="0"/>
              <a:t>they</a:t>
            </a:r>
            <a:r>
              <a:rPr lang="fr-FR" sz="2000" dirty="0" smtClean="0"/>
              <a:t> are </a:t>
            </a:r>
            <a:r>
              <a:rPr lang="fr-FR" sz="2000" dirty="0" err="1" smtClean="0"/>
              <a:t>many</a:t>
            </a:r>
            <a:r>
              <a:rPr lang="fr-FR" sz="2000" dirty="0" smtClean="0"/>
              <a:t> </a:t>
            </a:r>
            <a:r>
              <a:rPr lang="fr-FR" sz="2000" dirty="0" err="1" smtClean="0"/>
              <a:t>parks</a:t>
            </a:r>
            <a:r>
              <a:rPr lang="fr-FR" sz="2000" dirty="0"/>
              <a:t> </a:t>
            </a:r>
            <a:r>
              <a:rPr lang="fr-FR" sz="2000" dirty="0" smtClean="0"/>
              <a:t>:  </a:t>
            </a:r>
            <a:endParaRPr lang="fr-FR" sz="2000" dirty="0"/>
          </a:p>
        </p:txBody>
      </p:sp>
      <p:pic>
        <p:nvPicPr>
          <p:cNvPr id="25602" name="Picture 2" descr="http://static.visitlondon.com/images/explorer-map/map-park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357802"/>
            <a:ext cx="5248274" cy="52668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8596" y="285728"/>
            <a:ext cx="82153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One of the </a:t>
            </a:r>
            <a:r>
              <a:rPr lang="fr-FR" sz="2000" dirty="0" err="1" smtClean="0"/>
              <a:t>most</a:t>
            </a:r>
            <a:r>
              <a:rPr lang="fr-FR" sz="2000" dirty="0" smtClean="0"/>
              <a:t> </a:t>
            </a:r>
            <a:r>
              <a:rPr lang="fr-FR" sz="2000" dirty="0" err="1" smtClean="0"/>
              <a:t>popular</a:t>
            </a:r>
            <a:r>
              <a:rPr lang="fr-FR" sz="2000" dirty="0" smtClean="0"/>
              <a:t> </a:t>
            </a:r>
            <a:r>
              <a:rPr lang="fr-FR" sz="2000" dirty="0" err="1" smtClean="0"/>
              <a:t>is</a:t>
            </a:r>
            <a:r>
              <a:rPr lang="fr-FR" sz="2000" dirty="0" smtClean="0"/>
              <a:t> </a:t>
            </a:r>
            <a:r>
              <a:rPr lang="fr-FR" sz="2000" dirty="0" err="1" smtClean="0"/>
              <a:t>Hyde</a:t>
            </a:r>
            <a:r>
              <a:rPr lang="fr-FR" sz="2000" dirty="0" smtClean="0"/>
              <a:t> Park.</a:t>
            </a:r>
          </a:p>
          <a:p>
            <a:pPr algn="ctr"/>
            <a:r>
              <a:rPr lang="fr-FR" sz="2000" dirty="0" smtClean="0"/>
              <a:t>You </a:t>
            </a:r>
            <a:r>
              <a:rPr lang="fr-FR" sz="2000" dirty="0" err="1" smtClean="0"/>
              <a:t>can</a:t>
            </a:r>
            <a:r>
              <a:rPr lang="fr-FR" sz="2000" dirty="0" smtClean="0"/>
              <a:t> go for a </a:t>
            </a:r>
            <a:r>
              <a:rPr lang="fr-FR" sz="2000" dirty="0" err="1" smtClean="0"/>
              <a:t>walk</a:t>
            </a:r>
            <a:r>
              <a:rPr lang="fr-FR" sz="2000" dirty="0" smtClean="0"/>
              <a:t>, cycle, </a:t>
            </a:r>
            <a:r>
              <a:rPr lang="fr-FR" sz="2000" dirty="0" err="1" smtClean="0"/>
              <a:t>row</a:t>
            </a:r>
            <a:r>
              <a:rPr lang="fr-FR" sz="2000" dirty="0" smtClean="0"/>
              <a:t> a boat or roller-</a:t>
            </a:r>
            <a:r>
              <a:rPr lang="fr-FR" sz="2000" dirty="0" err="1" smtClean="0"/>
              <a:t>blade</a:t>
            </a:r>
            <a:r>
              <a:rPr lang="fr-FR" sz="2000" dirty="0" smtClean="0"/>
              <a:t> in </a:t>
            </a:r>
            <a:r>
              <a:rPr lang="fr-FR" sz="2000" dirty="0" err="1" smtClean="0"/>
              <a:t>this</a:t>
            </a:r>
            <a:r>
              <a:rPr lang="fr-FR" sz="2000" dirty="0" smtClean="0"/>
              <a:t> </a:t>
            </a:r>
            <a:r>
              <a:rPr lang="fr-FR" sz="2000" dirty="0" err="1" smtClean="0"/>
              <a:t>vast</a:t>
            </a:r>
            <a:r>
              <a:rPr lang="fr-FR" sz="2000" dirty="0" smtClean="0"/>
              <a:t> </a:t>
            </a:r>
            <a:r>
              <a:rPr lang="fr-FR" sz="2000" dirty="0" err="1" smtClean="0"/>
              <a:t>park</a:t>
            </a:r>
            <a:r>
              <a:rPr lang="fr-FR" sz="2000" dirty="0" smtClean="0"/>
              <a:t>. </a:t>
            </a:r>
          </a:p>
          <a:p>
            <a:pPr algn="ctr"/>
            <a:endParaRPr lang="fr-FR" sz="2000" dirty="0"/>
          </a:p>
        </p:txBody>
      </p:sp>
      <p:pic>
        <p:nvPicPr>
          <p:cNvPr id="26626" name="Picture 2" descr="http://www.inetours.com/England/London/images/Parks/Hyde/Hyde_Park_94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3" y="3838472"/>
            <a:ext cx="4572032" cy="2790927"/>
          </a:xfrm>
          <a:prstGeom prst="rect">
            <a:avLst/>
          </a:prstGeom>
          <a:noFill/>
        </p:spPr>
      </p:pic>
      <p:pic>
        <p:nvPicPr>
          <p:cNvPr id="26628" name="Picture 4" descr="http://cache.eb.com/eb/image?id=74897&amp;rendTypeId=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071546"/>
            <a:ext cx="4151310" cy="2745691"/>
          </a:xfrm>
          <a:prstGeom prst="rect">
            <a:avLst/>
          </a:prstGeom>
          <a:noFill/>
        </p:spPr>
      </p:pic>
      <p:pic>
        <p:nvPicPr>
          <p:cNvPr id="26630" name="Picture 6" descr="http://pagesperso-orange.fr/bernard.bohn/gif/hamac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5072074"/>
            <a:ext cx="2523524" cy="1214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14348" y="500042"/>
            <a:ext cx="67866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/>
              <a:t>After</a:t>
            </a:r>
            <a:r>
              <a:rPr lang="fr-FR" sz="2000" dirty="0" smtClean="0"/>
              <a:t> a </a:t>
            </a:r>
            <a:r>
              <a:rPr lang="fr-FR" sz="2000" dirty="0" err="1" smtClean="0"/>
              <a:t>little</a:t>
            </a:r>
            <a:r>
              <a:rPr lang="fr-FR" sz="2000" dirty="0" smtClean="0"/>
              <a:t> break, </a:t>
            </a:r>
            <a:r>
              <a:rPr lang="fr-FR" sz="2000" dirty="0" err="1" smtClean="0"/>
              <a:t>it</a:t>
            </a:r>
            <a:r>
              <a:rPr lang="fr-FR" sz="2000" dirty="0" smtClean="0"/>
              <a:t> </a:t>
            </a:r>
            <a:r>
              <a:rPr lang="fr-FR" sz="2000" dirty="0" err="1" smtClean="0"/>
              <a:t>is</a:t>
            </a:r>
            <a:r>
              <a:rPr lang="fr-FR" sz="2000" dirty="0" smtClean="0"/>
              <a:t> time to </a:t>
            </a:r>
            <a:r>
              <a:rPr lang="fr-FR" sz="2000" dirty="0" err="1" smtClean="0"/>
              <a:t>visit</a:t>
            </a:r>
            <a:r>
              <a:rPr lang="fr-FR" sz="2000" dirty="0" smtClean="0"/>
              <a:t> </a:t>
            </a:r>
            <a:r>
              <a:rPr lang="fr-FR" sz="2000" dirty="0" err="1" smtClean="0"/>
              <a:t>other</a:t>
            </a:r>
            <a:r>
              <a:rPr lang="fr-FR" sz="2000" dirty="0" smtClean="0"/>
              <a:t> monuments …</a:t>
            </a:r>
          </a:p>
          <a:p>
            <a:pPr algn="ctr"/>
            <a:endParaRPr lang="fr-FR" sz="2000" dirty="0"/>
          </a:p>
          <a:p>
            <a:pPr algn="ctr"/>
            <a:r>
              <a:rPr lang="fr-FR" sz="2000" dirty="0" smtClean="0"/>
              <a:t>Look </a:t>
            </a:r>
            <a:r>
              <a:rPr lang="fr-FR" sz="2000" dirty="0" err="1" smtClean="0"/>
              <a:t>at</a:t>
            </a:r>
            <a:r>
              <a:rPr lang="fr-FR" sz="2000" dirty="0" smtClean="0"/>
              <a:t> </a:t>
            </a:r>
            <a:r>
              <a:rPr lang="fr-FR" sz="2000" dirty="0" err="1" smtClean="0"/>
              <a:t>this</a:t>
            </a:r>
            <a:r>
              <a:rPr lang="fr-FR" sz="2000" dirty="0" smtClean="0"/>
              <a:t> photo … </a:t>
            </a:r>
            <a:r>
              <a:rPr lang="fr-FR" sz="2000" dirty="0" err="1" smtClean="0"/>
              <a:t>you</a:t>
            </a:r>
            <a:r>
              <a:rPr lang="fr-FR" sz="2000" dirty="0" smtClean="0"/>
              <a:t> know </a:t>
            </a:r>
            <a:r>
              <a:rPr lang="fr-FR" sz="2000" dirty="0" err="1" smtClean="0"/>
              <a:t>this</a:t>
            </a:r>
            <a:r>
              <a:rPr lang="fr-FR" sz="2000" dirty="0" smtClean="0"/>
              <a:t> monument !!!</a:t>
            </a:r>
            <a:endParaRPr lang="fr-FR" sz="2000" dirty="0"/>
          </a:p>
        </p:txBody>
      </p:sp>
      <p:pic>
        <p:nvPicPr>
          <p:cNvPr id="28674" name="Picture 2" descr="http://www.historic-uk.com/DestinationsUK/WhiteT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916356"/>
            <a:ext cx="4752970" cy="46701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85786" y="500042"/>
            <a:ext cx="75724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/>
              <a:t>If </a:t>
            </a:r>
            <a:r>
              <a:rPr lang="fr-FR" sz="8000" dirty="0" err="1" smtClean="0"/>
              <a:t>you</a:t>
            </a:r>
            <a:r>
              <a:rPr lang="fr-FR" sz="8000" dirty="0" smtClean="0"/>
              <a:t> </a:t>
            </a:r>
            <a:r>
              <a:rPr lang="fr-FR" sz="8000" dirty="0" err="1" smtClean="0"/>
              <a:t>don’t</a:t>
            </a:r>
            <a:r>
              <a:rPr lang="fr-FR" sz="8000" dirty="0" smtClean="0"/>
              <a:t> </a:t>
            </a:r>
            <a:r>
              <a:rPr lang="fr-FR" sz="8000" dirty="0" err="1" smtClean="0"/>
              <a:t>remember</a:t>
            </a:r>
            <a:r>
              <a:rPr lang="fr-FR" sz="8000" dirty="0" smtClean="0"/>
              <a:t>, </a:t>
            </a:r>
          </a:p>
          <a:p>
            <a:pPr algn="ctr"/>
            <a:r>
              <a:rPr lang="fr-FR" sz="8000" dirty="0" smtClean="0"/>
              <a:t>I </a:t>
            </a:r>
            <a:r>
              <a:rPr lang="fr-FR" sz="8000" dirty="0" err="1" smtClean="0"/>
              <a:t>will</a:t>
            </a:r>
            <a:r>
              <a:rPr lang="fr-FR" sz="8000" dirty="0" smtClean="0"/>
              <a:t> help </a:t>
            </a:r>
            <a:r>
              <a:rPr lang="fr-FR" sz="8000" dirty="0" err="1" smtClean="0"/>
              <a:t>you</a:t>
            </a:r>
            <a:r>
              <a:rPr lang="fr-FR" sz="8000" dirty="0" smtClean="0"/>
              <a:t> …</a:t>
            </a:r>
            <a:endParaRPr lang="fr-FR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riverthames.co.uk/cms/userdata/rtgads/JB_Ravens_Tower_of_Lond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3727200" cy="3143272"/>
          </a:xfrm>
          <a:prstGeom prst="rect">
            <a:avLst/>
          </a:prstGeom>
          <a:noFill/>
        </p:spPr>
      </p:pic>
      <p:pic>
        <p:nvPicPr>
          <p:cNvPr id="29700" name="Picture 4" descr="http://news.bbc.co.uk/nol/shared/spl/hi/pop_ups/06/uk_state_opening_of_parliament/img/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428736"/>
            <a:ext cx="3357566" cy="3357566"/>
          </a:xfrm>
          <a:prstGeom prst="rect">
            <a:avLst/>
          </a:prstGeom>
          <a:noFill/>
        </p:spPr>
      </p:pic>
      <p:pic>
        <p:nvPicPr>
          <p:cNvPr id="29702" name="Picture 6" descr="http://www.rampantscotland.com/edinburgh/graphics2/honours471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3571876"/>
            <a:ext cx="2786082" cy="30972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tempspourtemps.free.fr/images/sablie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2143116"/>
            <a:ext cx="1762131" cy="176213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42910" y="642918"/>
            <a:ext cx="764386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pPr algn="ctr"/>
            <a:r>
              <a:rPr lang="fr-FR" sz="3200" dirty="0" smtClean="0"/>
              <a:t>Of course, </a:t>
            </a:r>
            <a:r>
              <a:rPr lang="fr-FR" sz="3200" dirty="0" err="1" smtClean="0"/>
              <a:t>it</a:t>
            </a:r>
            <a:r>
              <a:rPr lang="fr-FR" sz="3200" dirty="0" smtClean="0"/>
              <a:t> </a:t>
            </a:r>
            <a:r>
              <a:rPr lang="fr-FR" sz="3200" dirty="0" err="1" smtClean="0"/>
              <a:t>is</a:t>
            </a:r>
            <a:r>
              <a:rPr lang="fr-FR" sz="3200" dirty="0" smtClean="0"/>
              <a:t> the </a:t>
            </a:r>
            <a:r>
              <a:rPr lang="fr-FR" sz="3200" dirty="0" err="1" smtClean="0"/>
              <a:t>Tower</a:t>
            </a:r>
            <a:r>
              <a:rPr lang="fr-FR" sz="3200" dirty="0" smtClean="0"/>
              <a:t> of London  !!!!</a:t>
            </a:r>
            <a:endParaRPr lang="fr-FR" sz="3200" dirty="0"/>
          </a:p>
          <a:p>
            <a:pPr algn="ctr"/>
            <a:endParaRPr lang="fr-FR" sz="3200" dirty="0" smtClean="0"/>
          </a:p>
          <a:p>
            <a:pPr algn="ctr"/>
            <a:endParaRPr lang="fr-FR" sz="3200" dirty="0"/>
          </a:p>
          <a:p>
            <a:pPr algn="ctr"/>
            <a:endParaRPr lang="fr-FR" sz="3200" dirty="0" smtClean="0"/>
          </a:p>
          <a:p>
            <a:pPr algn="ctr"/>
            <a:r>
              <a:rPr lang="fr-FR" sz="3200" dirty="0" err="1" smtClean="0"/>
              <a:t>Let’s</a:t>
            </a:r>
            <a:r>
              <a:rPr lang="fr-FR" sz="3200" dirty="0" smtClean="0"/>
              <a:t> go </a:t>
            </a:r>
            <a:r>
              <a:rPr lang="fr-FR" sz="3200" dirty="0" err="1" smtClean="0"/>
              <a:t>somewhere</a:t>
            </a:r>
            <a:r>
              <a:rPr lang="fr-FR" sz="3200" dirty="0" smtClean="0"/>
              <a:t> </a:t>
            </a:r>
            <a:r>
              <a:rPr lang="fr-FR" sz="3200" dirty="0" err="1" smtClean="0"/>
              <a:t>else</a:t>
            </a:r>
            <a:r>
              <a:rPr lang="fr-FR" sz="3200" dirty="0" smtClean="0"/>
              <a:t> … </a:t>
            </a:r>
            <a:r>
              <a:rPr lang="fr-FR" sz="3200" dirty="0" err="1" smtClean="0"/>
              <a:t>don’t</a:t>
            </a:r>
            <a:r>
              <a:rPr lang="fr-FR" sz="3200" dirty="0" smtClean="0"/>
              <a:t> </a:t>
            </a:r>
            <a:r>
              <a:rPr lang="fr-FR" sz="3200" dirty="0" err="1" smtClean="0"/>
              <a:t>forget</a:t>
            </a:r>
            <a:r>
              <a:rPr lang="fr-FR" sz="3200" dirty="0" smtClean="0"/>
              <a:t> </a:t>
            </a:r>
            <a:r>
              <a:rPr lang="fr-FR" sz="3200" dirty="0" err="1" smtClean="0"/>
              <a:t>it</a:t>
            </a:r>
            <a:r>
              <a:rPr lang="fr-FR" sz="3200" dirty="0" smtClean="0"/>
              <a:t> </a:t>
            </a:r>
            <a:r>
              <a:rPr lang="fr-FR" sz="3200" dirty="0" err="1" smtClean="0"/>
              <a:t>was</a:t>
            </a:r>
            <a:r>
              <a:rPr lang="fr-FR" sz="3200" dirty="0" smtClean="0"/>
              <a:t> a prison </a:t>
            </a:r>
            <a:r>
              <a:rPr lang="fr-FR" sz="3200" dirty="0" err="1" smtClean="0"/>
              <a:t>before</a:t>
            </a:r>
            <a:r>
              <a:rPr lang="fr-FR" sz="3200" dirty="0" smtClean="0"/>
              <a:t>!!!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30722" name="Picture 2" descr="http://tbn0.google.com/images?q=tbn:6ezaMlIjnK_8UM:http://www.gilbertlecam.fr/images/medium_knowledge-against-prison.3.gif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4143380"/>
            <a:ext cx="1852619" cy="23491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71472" y="714356"/>
            <a:ext cx="7715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When the Royal Family organizes very special events : marriages, funerals or royal coronations, it is in Westminster A</a:t>
            </a:r>
            <a:r>
              <a:rPr lang="fr-FR" dirty="0" err="1" smtClean="0"/>
              <a:t>bbey</a:t>
            </a:r>
            <a:r>
              <a:rPr lang="fr-FR" dirty="0" smtClean="0"/>
              <a:t> :</a:t>
            </a:r>
          </a:p>
          <a:p>
            <a:endParaRPr lang="fr-FR" dirty="0"/>
          </a:p>
        </p:txBody>
      </p:sp>
      <p:pic>
        <p:nvPicPr>
          <p:cNvPr id="31746" name="Picture 2" descr="http://www.canadarentals.net/images/westminster_abbey_mission_b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142984"/>
            <a:ext cx="3657600" cy="4895850"/>
          </a:xfrm>
          <a:prstGeom prst="rect">
            <a:avLst/>
          </a:prstGeom>
          <a:noFill/>
        </p:spPr>
      </p:pic>
      <p:pic>
        <p:nvPicPr>
          <p:cNvPr id="31748" name="Picture 4" descr="http://static.flickr.com/117/287868877_13abf42a88_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785926"/>
            <a:ext cx="3760178" cy="4264042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1000100" y="6357958"/>
            <a:ext cx="7786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	</a:t>
            </a:r>
            <a:r>
              <a:rPr lang="fr-FR" dirty="0" err="1" smtClean="0"/>
              <a:t>Outside</a:t>
            </a:r>
            <a:r>
              <a:rPr lang="fr-FR" dirty="0" smtClean="0"/>
              <a:t>                   		                               Inside                                                  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00034" y="571480"/>
            <a:ext cx="69294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Now</a:t>
            </a:r>
            <a:r>
              <a:rPr lang="fr-FR" dirty="0" smtClean="0"/>
              <a:t>,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time to do shopping.</a:t>
            </a:r>
          </a:p>
          <a:p>
            <a:endParaRPr lang="fr-FR" dirty="0"/>
          </a:p>
          <a:p>
            <a:r>
              <a:rPr lang="fr-FR" dirty="0" smtClean="0"/>
              <a:t>You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r>
              <a:rPr lang="fr-FR" dirty="0" err="1" smtClean="0"/>
              <a:t>your</a:t>
            </a:r>
            <a:r>
              <a:rPr lang="fr-FR" dirty="0" smtClean="0"/>
              <a:t> </a:t>
            </a:r>
            <a:r>
              <a:rPr lang="fr-FR" dirty="0" err="1" smtClean="0"/>
              <a:t>friends</a:t>
            </a:r>
            <a:r>
              <a:rPr lang="fr-FR" dirty="0" smtClean="0"/>
              <a:t> </a:t>
            </a:r>
            <a:r>
              <a:rPr lang="fr-FR" dirty="0" err="1" smtClean="0"/>
              <a:t>at</a:t>
            </a:r>
            <a:r>
              <a:rPr lang="fr-FR" dirty="0" smtClean="0"/>
              <a:t> </a:t>
            </a:r>
            <a:r>
              <a:rPr lang="fr-FR" dirty="0" err="1" smtClean="0"/>
              <a:t>Piccadily</a:t>
            </a:r>
            <a:r>
              <a:rPr lang="fr-FR" dirty="0" smtClean="0"/>
              <a:t> </a:t>
            </a:r>
            <a:r>
              <a:rPr lang="fr-FR" dirty="0" err="1"/>
              <a:t>C</a:t>
            </a:r>
            <a:r>
              <a:rPr lang="fr-FR" dirty="0" err="1" smtClean="0"/>
              <a:t>ircus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 smtClean="0"/>
              <a:t>This </a:t>
            </a:r>
            <a:r>
              <a:rPr lang="fr-FR" dirty="0" err="1" smtClean="0"/>
              <a:t>famous</a:t>
            </a:r>
            <a:r>
              <a:rPr lang="fr-FR" dirty="0" smtClean="0"/>
              <a:t> </a:t>
            </a:r>
            <a:r>
              <a:rPr lang="fr-FR" dirty="0" err="1" smtClean="0"/>
              <a:t>crossroads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near</a:t>
            </a:r>
            <a:r>
              <a:rPr lang="fr-FR" dirty="0" smtClean="0"/>
              <a:t> </a:t>
            </a:r>
            <a:r>
              <a:rPr lang="fr-FR" dirty="0" err="1" smtClean="0"/>
              <a:t>shops</a:t>
            </a:r>
            <a:r>
              <a:rPr lang="fr-FR" dirty="0" smtClean="0"/>
              <a:t> and </a:t>
            </a:r>
            <a:r>
              <a:rPr lang="fr-FR" dirty="0" err="1" smtClean="0"/>
              <a:t>theatres</a:t>
            </a:r>
            <a:r>
              <a:rPr lang="fr-FR" dirty="0" smtClean="0"/>
              <a:t>, </a:t>
            </a:r>
            <a:r>
              <a:rPr lang="fr-FR" dirty="0" err="1" smtClean="0"/>
              <a:t>so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do shopping and </a:t>
            </a:r>
            <a:r>
              <a:rPr lang="fr-FR" dirty="0" err="1" smtClean="0"/>
              <a:t>then</a:t>
            </a:r>
            <a:r>
              <a:rPr lang="fr-FR" dirty="0" smtClean="0"/>
              <a:t> </a:t>
            </a:r>
            <a:r>
              <a:rPr lang="fr-FR" dirty="0" err="1" smtClean="0"/>
              <a:t>see</a:t>
            </a:r>
            <a:r>
              <a:rPr lang="fr-FR" dirty="0" smtClean="0"/>
              <a:t> a musical !! </a:t>
            </a:r>
            <a:endParaRPr lang="fr-FR" dirty="0"/>
          </a:p>
        </p:txBody>
      </p:sp>
      <p:pic>
        <p:nvPicPr>
          <p:cNvPr id="32770" name="Picture 2" descr="http://cache.eb.com/eb/image?id=99939&amp;rendTypeId=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571744"/>
            <a:ext cx="5238750" cy="3495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42910" y="500042"/>
            <a:ext cx="73581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If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err="1" smtClean="0"/>
              <a:t>want</a:t>
            </a:r>
            <a:r>
              <a:rPr lang="fr-FR" dirty="0" smtClean="0"/>
              <a:t> to do shopping,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go to Harrods.</a:t>
            </a:r>
          </a:p>
          <a:p>
            <a:endParaRPr lang="fr-FR" dirty="0"/>
          </a:p>
          <a:p>
            <a:r>
              <a:rPr lang="fr-FR" dirty="0" smtClean="0"/>
              <a:t>Harrods </a:t>
            </a:r>
            <a:r>
              <a:rPr lang="fr-FR" dirty="0" err="1" smtClean="0"/>
              <a:t>is</a:t>
            </a:r>
            <a:r>
              <a:rPr lang="fr-FR" dirty="0" smtClean="0"/>
              <a:t> a </a:t>
            </a:r>
            <a:r>
              <a:rPr lang="fr-FR" dirty="0" err="1" smtClean="0"/>
              <a:t>very</a:t>
            </a:r>
            <a:r>
              <a:rPr lang="fr-FR" dirty="0" smtClean="0"/>
              <a:t> </a:t>
            </a:r>
            <a:r>
              <a:rPr lang="fr-FR" dirty="0" err="1" smtClean="0"/>
              <a:t>famous</a:t>
            </a:r>
            <a:r>
              <a:rPr lang="fr-FR" dirty="0" smtClean="0"/>
              <a:t> </a:t>
            </a:r>
            <a:r>
              <a:rPr lang="fr-FR" dirty="0" err="1" smtClean="0"/>
              <a:t>department</a:t>
            </a:r>
            <a:r>
              <a:rPr lang="fr-FR" dirty="0" smtClean="0"/>
              <a:t> store … but the </a:t>
            </a:r>
            <a:r>
              <a:rPr lang="fr-FR" dirty="0" err="1" smtClean="0"/>
              <a:t>problem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very</a:t>
            </a:r>
            <a:r>
              <a:rPr lang="fr-FR" dirty="0" smtClean="0"/>
              <a:t> </a:t>
            </a:r>
            <a:r>
              <a:rPr lang="fr-FR" dirty="0" err="1" smtClean="0"/>
              <a:t>very</a:t>
            </a:r>
            <a:r>
              <a:rPr lang="fr-FR" dirty="0" smtClean="0"/>
              <a:t> </a:t>
            </a:r>
            <a:r>
              <a:rPr lang="fr-FR" dirty="0" err="1" smtClean="0"/>
              <a:t>expensive</a:t>
            </a:r>
            <a:r>
              <a:rPr lang="fr-FR" dirty="0" smtClean="0"/>
              <a:t>.  There are </a:t>
            </a:r>
            <a:r>
              <a:rPr lang="fr-FR" dirty="0" err="1" smtClean="0"/>
              <a:t>only</a:t>
            </a:r>
            <a:r>
              <a:rPr lang="fr-FR" dirty="0" smtClean="0"/>
              <a:t> </a:t>
            </a:r>
            <a:r>
              <a:rPr lang="fr-FR" dirty="0" err="1" smtClean="0"/>
              <a:t>luxurious</a:t>
            </a:r>
            <a:r>
              <a:rPr lang="fr-FR" dirty="0" smtClean="0"/>
              <a:t> </a:t>
            </a:r>
            <a:r>
              <a:rPr lang="fr-FR" dirty="0" err="1" smtClean="0"/>
              <a:t>products</a:t>
            </a:r>
            <a:r>
              <a:rPr lang="fr-FR" dirty="0" smtClean="0"/>
              <a:t> !!! </a:t>
            </a:r>
          </a:p>
          <a:p>
            <a:endParaRPr lang="fr-FR" dirty="0"/>
          </a:p>
        </p:txBody>
      </p:sp>
      <p:pic>
        <p:nvPicPr>
          <p:cNvPr id="33796" name="Picture 4" descr="http://66.242.132.163/images/London/Harrod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285992"/>
            <a:ext cx="4782430" cy="3335348"/>
          </a:xfrm>
          <a:prstGeom prst="rect">
            <a:avLst/>
          </a:prstGeom>
          <a:noFill/>
        </p:spPr>
      </p:pic>
      <p:pic>
        <p:nvPicPr>
          <p:cNvPr id="33798" name="Picture 6" descr="http://tbn0.google.com/images?q=tbn:tpBqHuhd51fShM:http://www.honey-creative.co.uk/media/clients/harrods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285728"/>
            <a:ext cx="1333500" cy="53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643042" y="1285860"/>
            <a:ext cx="5143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/>
              <a:t>   Have a look </a:t>
            </a:r>
            <a:r>
              <a:rPr lang="fr-FR" sz="4000" dirty="0" err="1" smtClean="0"/>
              <a:t>inside</a:t>
            </a:r>
            <a:r>
              <a:rPr lang="fr-FR" sz="4000" dirty="0" smtClean="0"/>
              <a:t>!</a:t>
            </a:r>
            <a:endParaRPr lang="fr-FR" sz="4000" dirty="0"/>
          </a:p>
        </p:txBody>
      </p:sp>
      <p:pic>
        <p:nvPicPr>
          <p:cNvPr id="35842" name="Picture 2" descr="http://www.gifs-animes.net/images-image/Corps/Yeux/Yeux-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2643182"/>
            <a:ext cx="1690693" cy="16906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www.mackaycartoons.net/harrod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3810000" cy="2495550"/>
          </a:xfrm>
          <a:prstGeom prst="rect">
            <a:avLst/>
          </a:prstGeom>
          <a:noFill/>
        </p:spPr>
      </p:pic>
      <p:pic>
        <p:nvPicPr>
          <p:cNvPr id="34820" name="Picture 4" descr="http://www.cruisesrfun.com/images/Harrods_Food_C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05178" y="2571744"/>
            <a:ext cx="5453069" cy="4089802"/>
          </a:xfrm>
          <a:prstGeom prst="rect">
            <a:avLst/>
          </a:prstGeom>
          <a:noFill/>
        </p:spPr>
      </p:pic>
      <p:pic>
        <p:nvPicPr>
          <p:cNvPr id="34822" name="Picture 6" descr="http://www.gifs-animes.net/images-image/Argent/Cochons/Cochons-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642918"/>
            <a:ext cx="1309691" cy="1309693"/>
          </a:xfrm>
          <a:prstGeom prst="rect">
            <a:avLst/>
          </a:prstGeom>
          <a:noFill/>
        </p:spPr>
      </p:pic>
      <p:pic>
        <p:nvPicPr>
          <p:cNvPr id="34824" name="Picture 8" descr="http://www.gifs-animes.net/images-image/Argent/Cochons/Cochons-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4643446"/>
            <a:ext cx="1238253" cy="12382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1538" y="571480"/>
            <a:ext cx="628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Now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6 pm … time for a drink !</a:t>
            </a:r>
            <a:endParaRPr lang="fr-FR" dirty="0"/>
          </a:p>
        </p:txBody>
      </p:sp>
      <p:pic>
        <p:nvPicPr>
          <p:cNvPr id="36866" name="Picture 2" descr="http://z.about.com/d/goeurope/1/0/f/O/pub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214422"/>
            <a:ext cx="3810000" cy="4457700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5786446" y="1643050"/>
            <a:ext cx="20002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This </a:t>
            </a:r>
            <a:r>
              <a:rPr lang="fr-FR" dirty="0" err="1" smtClean="0"/>
              <a:t>is</a:t>
            </a:r>
            <a:r>
              <a:rPr lang="fr-FR" dirty="0" smtClean="0"/>
              <a:t> a </a:t>
            </a:r>
            <a:r>
              <a:rPr lang="fr-FR" dirty="0" err="1" smtClean="0"/>
              <a:t>typical</a:t>
            </a:r>
            <a:r>
              <a:rPr lang="fr-FR" dirty="0" smtClean="0"/>
              <a:t> English pub.</a:t>
            </a:r>
          </a:p>
          <a:p>
            <a:endParaRPr lang="fr-FR" dirty="0"/>
          </a:p>
          <a:p>
            <a:r>
              <a:rPr lang="fr-FR" dirty="0" smtClean="0"/>
              <a:t>English people </a:t>
            </a:r>
            <a:r>
              <a:rPr lang="fr-FR" dirty="0" err="1" smtClean="0"/>
              <a:t>like</a:t>
            </a:r>
            <a:r>
              <a:rPr lang="fr-FR" dirty="0" smtClean="0"/>
              <a:t> to </a:t>
            </a:r>
            <a:r>
              <a:rPr lang="fr-FR" dirty="0" err="1" smtClean="0"/>
              <a:t>gather</a:t>
            </a:r>
            <a:r>
              <a:rPr lang="fr-FR" dirty="0" smtClean="0"/>
              <a:t> for a drink or </a:t>
            </a:r>
            <a:r>
              <a:rPr lang="fr-FR" dirty="0" err="1" smtClean="0"/>
              <a:t>eat</a:t>
            </a:r>
            <a:r>
              <a:rPr lang="fr-FR" dirty="0" smtClean="0"/>
              <a:t> </a:t>
            </a:r>
            <a:r>
              <a:rPr lang="fr-FR" dirty="0" err="1" smtClean="0"/>
              <a:t>after</a:t>
            </a:r>
            <a:r>
              <a:rPr lang="fr-FR" dirty="0" smtClean="0"/>
              <a:t> </a:t>
            </a:r>
            <a:r>
              <a:rPr lang="fr-FR" dirty="0" err="1" smtClean="0"/>
              <a:t>work</a:t>
            </a:r>
            <a:r>
              <a:rPr lang="fr-FR" dirty="0" smtClean="0"/>
              <a:t>. </a:t>
            </a:r>
          </a:p>
          <a:p>
            <a:r>
              <a:rPr lang="fr-FR" dirty="0" err="1" smtClean="0"/>
              <a:t>They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talk and relax !</a:t>
            </a:r>
          </a:p>
          <a:p>
            <a:endParaRPr lang="fr-FR" dirty="0"/>
          </a:p>
          <a:p>
            <a:r>
              <a:rPr lang="fr-FR" dirty="0" smtClean="0"/>
              <a:t>The </a:t>
            </a:r>
            <a:r>
              <a:rPr lang="fr-FR" dirty="0" err="1" smtClean="0"/>
              <a:t>atmosphere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always</a:t>
            </a:r>
            <a:r>
              <a:rPr lang="fr-FR" dirty="0" smtClean="0"/>
              <a:t> </a:t>
            </a:r>
            <a:r>
              <a:rPr lang="fr-FR" dirty="0" err="1" smtClean="0"/>
              <a:t>great</a:t>
            </a:r>
            <a:r>
              <a:rPr lang="fr-FR" dirty="0" smtClean="0"/>
              <a:t> !!</a:t>
            </a:r>
            <a:endParaRPr lang="fr-FR" dirty="0"/>
          </a:p>
        </p:txBody>
      </p:sp>
      <p:pic>
        <p:nvPicPr>
          <p:cNvPr id="36868" name="Picture 4" descr="http://www.gifs-animes.net/images-image/Boissons/The/The-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4929198"/>
            <a:ext cx="1038225" cy="1447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5720" y="500042"/>
            <a:ext cx="8572528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It </a:t>
            </a:r>
            <a:r>
              <a:rPr lang="fr-FR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is</a:t>
            </a:r>
            <a:r>
              <a:rPr lang="fr-FR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time to go back to France !</a:t>
            </a:r>
            <a:endParaRPr lang="fr-FR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ctr"/>
            <a:endParaRPr lang="fr-FR" sz="5400" b="1" cap="none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ctr"/>
            <a:r>
              <a:rPr lang="fr-FR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Bye </a:t>
            </a:r>
            <a:r>
              <a:rPr lang="fr-FR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Bye</a:t>
            </a:r>
            <a:r>
              <a:rPr lang="fr-FR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London and </a:t>
            </a:r>
            <a:r>
              <a:rPr lang="fr-FR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see</a:t>
            </a:r>
            <a:r>
              <a:rPr lang="fr-FR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fr-FR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you</a:t>
            </a:r>
            <a:r>
              <a:rPr lang="fr-FR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fr-FR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soon</a:t>
            </a:r>
            <a:r>
              <a:rPr lang="fr-FR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!!!!!!!</a:t>
            </a:r>
            <a:endParaRPr lang="fr-FR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517</Words>
  <Application>Microsoft Office PowerPoint</Application>
  <PresentationFormat>Affichage à l'écran (4:3)</PresentationFormat>
  <Paragraphs>83</Paragraphs>
  <Slides>25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Thème Office</vt:lpstr>
      <vt:lpstr>SIGHTS OF LONDON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SIGHTS OF LONDON</dc:title>
  <dc:creator>Virginie Marant</dc:creator>
  <cp:lastModifiedBy>Virginie Marant</cp:lastModifiedBy>
  <cp:revision>30</cp:revision>
  <dcterms:created xsi:type="dcterms:W3CDTF">2008-05-08T12:13:28Z</dcterms:created>
  <dcterms:modified xsi:type="dcterms:W3CDTF">2008-05-17T08:23:44Z</dcterms:modified>
</cp:coreProperties>
</file>